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6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3" autoAdjust="0"/>
    <p:restoredTop sz="94729" autoAdjust="0"/>
  </p:normalViewPr>
  <p:slideViewPr>
    <p:cSldViewPr>
      <p:cViewPr varScale="1">
        <p:scale>
          <a:sx n="88" d="100"/>
          <a:sy n="88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B2124-C63F-4899-B0F0-4D4D1AD117AA}" type="datetimeFigureOut">
              <a:rPr lang="en-GB" smtClean="0"/>
              <a:pPr/>
              <a:t>20/08/2012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5F02-563B-4BC9-AE5E-F05C6BE0A46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magenta cloud.png"/>
          <p:cNvPicPr>
            <a:picLocks noChangeAspect="1"/>
          </p:cNvPicPr>
          <p:nvPr userDrawn="1"/>
        </p:nvPicPr>
        <p:blipFill>
          <a:blip r:embed="rId13" cstate="screen">
            <a:lum bright="58000"/>
          </a:blip>
          <a:stretch>
            <a:fillRect/>
          </a:stretch>
        </p:blipFill>
        <p:spPr>
          <a:xfrm>
            <a:off x="7308304" y="260648"/>
            <a:ext cx="3047425" cy="195905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7" descr="cloud.png"/>
          <p:cNvPicPr>
            <a:picLocks noChangeAspect="1"/>
          </p:cNvPicPr>
          <p:nvPr userDrawn="1"/>
        </p:nvPicPr>
        <p:blipFill>
          <a:blip r:embed="rId14" cstate="screen">
            <a:lum bright="41000"/>
          </a:blip>
          <a:stretch>
            <a:fillRect/>
          </a:stretch>
        </p:blipFill>
        <p:spPr>
          <a:xfrm>
            <a:off x="7524328" y="4797152"/>
            <a:ext cx="1844824" cy="18448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0" name="Picture 9" descr="twinclouds.png"/>
          <p:cNvPicPr>
            <a:picLocks noChangeAspect="1"/>
          </p:cNvPicPr>
          <p:nvPr userDrawn="1"/>
        </p:nvPicPr>
        <p:blipFill>
          <a:blip r:embed="rId15" cstate="screen">
            <a:lum bright="40000"/>
          </a:blip>
          <a:stretch>
            <a:fillRect/>
          </a:stretch>
        </p:blipFill>
        <p:spPr>
          <a:xfrm>
            <a:off x="0" y="5229200"/>
            <a:ext cx="1889448" cy="1889448"/>
          </a:xfrm>
          <a:prstGeom prst="rect">
            <a:avLst/>
          </a:prstGeom>
        </p:spPr>
      </p:pic>
      <p:pic>
        <p:nvPicPr>
          <p:cNvPr id="11" name="Picture 10" descr="fab lab page header.jp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6732240" y="5805264"/>
            <a:ext cx="2285368" cy="9029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10.wav"/><Relationship Id="rId1" Type="http://schemas.openxmlformats.org/officeDocument/2006/relationships/tags" Target="../tags/tag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jpeg"/><Relationship Id="rId2" Type="http://schemas.openxmlformats.org/officeDocument/2006/relationships/audio" Target="../media/audio11.wav"/><Relationship Id="rId1" Type="http://schemas.openxmlformats.org/officeDocument/2006/relationships/tags" Target="../tags/tag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12.wav"/><Relationship Id="rId1" Type="http://schemas.openxmlformats.org/officeDocument/2006/relationships/tags" Target="../tags/tag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tags" Target="../tags/tag10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14.wav"/><Relationship Id="rId1" Type="http://schemas.openxmlformats.org/officeDocument/2006/relationships/tags" Target="../tags/tag11.xml"/><Relationship Id="rId6" Type="http://schemas.openxmlformats.org/officeDocument/2006/relationships/image" Target="../media/image47.jpeg"/><Relationship Id="rId5" Type="http://schemas.openxmlformats.org/officeDocument/2006/relationships/image" Target="../media/image48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video" Target="file:///C:\Documents%20and%20Settings\HaydnI\Desktop\Fab%208%20Presentation\mini%20mini%20gadget%20show.wm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blab_Log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55776" y="2132856"/>
            <a:ext cx="3864864" cy="1527048"/>
          </a:xfrm>
          <a:prstGeom prst="rect">
            <a:avLst/>
          </a:prstGeom>
        </p:spPr>
      </p:pic>
      <p:pic>
        <p:nvPicPr>
          <p:cNvPr id="6" name="Picture 5" descr="magenta cloud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332656"/>
            <a:ext cx="5071649" cy="3260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What’s been happening at Fab Lab Manchester 2011-12</a:t>
            </a:r>
            <a:endParaRPr lang="en-GB" dirty="0"/>
          </a:p>
        </p:txBody>
      </p:sp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3872" y="-387424"/>
            <a:ext cx="8010128" cy="8010128"/>
          </a:xfrm>
          <a:prstGeom prst="rect">
            <a:avLst/>
          </a:prstGeom>
        </p:spPr>
      </p:pic>
      <p:pic>
        <p:nvPicPr>
          <p:cNvPr id="9" name="Picture 8" descr="HAI 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67544" y="4149080"/>
            <a:ext cx="2088232" cy="2180904"/>
          </a:xfrm>
          <a:prstGeom prst="rect">
            <a:avLst/>
          </a:prstGeom>
        </p:spPr>
      </p:pic>
      <p:pic>
        <p:nvPicPr>
          <p:cNvPr id="17" name="~PP3348.WAV">
            <a:hlinkClick r:id="" action="ppaction://media"/>
          </p:cNvPr>
          <p:cNvPicPr>
            <a:picLocks noRot="1" noChangeAspect="1"/>
          </p:cNvPicPr>
          <p:nvPr>
            <a:wavAudioFile r:embed="rId2" name="~PP3348.WAV"/>
          </p:nvPr>
        </p:nvPicPr>
        <p:blipFill>
          <a:blip r:embed="rId8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Interesting projects</a:t>
            </a:r>
          </a:p>
        </p:txBody>
      </p:sp>
      <p:pic>
        <p:nvPicPr>
          <p:cNvPr id="6" name="Picture 5" descr="P602025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92080" y="1628800"/>
            <a:ext cx="3360373" cy="2520280"/>
          </a:xfrm>
          <a:prstGeom prst="rect">
            <a:avLst/>
          </a:prstGeom>
        </p:spPr>
      </p:pic>
      <p:pic>
        <p:nvPicPr>
          <p:cNvPr id="9218" name="Picture 2" descr="http://a8.sphotos.ak.fbcdn.net/hphotos-ak-ash4/405054_10150626997045737_1795429249_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412776"/>
            <a:ext cx="4608511" cy="3456384"/>
          </a:xfrm>
          <a:prstGeom prst="rect">
            <a:avLst/>
          </a:prstGeom>
          <a:noFill/>
        </p:spPr>
      </p:pic>
      <p:pic>
        <p:nvPicPr>
          <p:cNvPr id="7" name="Picture 6" descr="P602026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15816" y="3140968"/>
            <a:ext cx="2664296" cy="3552395"/>
          </a:xfrm>
          <a:prstGeom prst="rect">
            <a:avLst/>
          </a:prstGeom>
        </p:spPr>
      </p:pic>
      <p:pic>
        <p:nvPicPr>
          <p:cNvPr id="13" name="~PP961.WAV">
            <a:hlinkClick r:id="" action="ppaction://media"/>
          </p:cNvPr>
          <p:cNvPicPr>
            <a:picLocks noRot="1" noChangeAspect="1"/>
          </p:cNvPicPr>
          <p:nvPr>
            <a:wavAudioFile r:embed="rId2" name="~PP961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Interesting projects</a:t>
            </a:r>
          </a:p>
        </p:txBody>
      </p:sp>
      <p:pic>
        <p:nvPicPr>
          <p:cNvPr id="7" name="Picture 6" descr="SANY6467 (Small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95936" y="1700808"/>
            <a:ext cx="2540442" cy="1908313"/>
          </a:xfrm>
          <a:prstGeom prst="rect">
            <a:avLst/>
          </a:prstGeom>
        </p:spPr>
      </p:pic>
      <p:pic>
        <p:nvPicPr>
          <p:cNvPr id="8" name="Picture 7" descr="3robots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1560" y="3861048"/>
            <a:ext cx="3275856" cy="2183904"/>
          </a:xfrm>
          <a:prstGeom prst="rect">
            <a:avLst/>
          </a:prstGeom>
        </p:spPr>
      </p:pic>
      <p:pic>
        <p:nvPicPr>
          <p:cNvPr id="9" name="Picture 8" descr="SANY6484 (Small)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1560" y="1628800"/>
            <a:ext cx="2540442" cy="1908313"/>
          </a:xfrm>
          <a:prstGeom prst="rect">
            <a:avLst/>
          </a:prstGeom>
        </p:spPr>
      </p:pic>
      <p:pic>
        <p:nvPicPr>
          <p:cNvPr id="10" name="Picture 9" descr="3_rover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32240" y="2276872"/>
            <a:ext cx="2215900" cy="2564904"/>
          </a:xfrm>
          <a:prstGeom prst="rect">
            <a:avLst/>
          </a:prstGeom>
        </p:spPr>
      </p:pic>
      <p:pic>
        <p:nvPicPr>
          <p:cNvPr id="11" name="Picture 10" descr="project a sketch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139952" y="3933056"/>
            <a:ext cx="2451520" cy="2609528"/>
          </a:xfrm>
          <a:prstGeom prst="rect">
            <a:avLst/>
          </a:prstGeom>
        </p:spPr>
      </p:pic>
      <p:pic>
        <p:nvPicPr>
          <p:cNvPr id="17" name="~PP2484.WAV">
            <a:hlinkClick r:id="" action="ppaction://media"/>
          </p:cNvPr>
          <p:cNvPicPr>
            <a:picLocks noRot="1" noChangeAspect="1"/>
          </p:cNvPicPr>
          <p:nvPr>
            <a:wavAudioFile r:embed="rId2" name="~PP2484.WAV"/>
          </p:nvPr>
        </p:nvPicPr>
        <p:blipFill>
          <a:blip r:embed="rId9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Work</a:t>
            </a:r>
          </a:p>
        </p:txBody>
      </p:sp>
      <p:pic>
        <p:nvPicPr>
          <p:cNvPr id="4" name="Content Placeholder 3" descr="P10701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2204864"/>
            <a:ext cx="2561332" cy="3415110"/>
          </a:xfrm>
          <a:prstGeom prst="rect">
            <a:avLst/>
          </a:prstGeom>
        </p:spPr>
      </p:pic>
      <p:pic>
        <p:nvPicPr>
          <p:cNvPr id="5" name="Picture 4" descr="gorilla 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67944" y="1340768"/>
            <a:ext cx="3960440" cy="2970330"/>
          </a:xfrm>
          <a:prstGeom prst="rect">
            <a:avLst/>
          </a:prstGeom>
        </p:spPr>
      </p:pic>
      <p:pic>
        <p:nvPicPr>
          <p:cNvPr id="6" name="Content Placeholder 5" descr="photo 1.JP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>
          <a:xfrm>
            <a:off x="2843808" y="3356992"/>
            <a:ext cx="4104456" cy="3078342"/>
          </a:xfrm>
        </p:spPr>
      </p:pic>
      <p:pic>
        <p:nvPicPr>
          <p:cNvPr id="12" name="~PP2131.WAV">
            <a:hlinkClick r:id="" action="ppaction://media"/>
          </p:cNvPr>
          <p:cNvPicPr>
            <a:picLocks noRot="1" noChangeAspect="1"/>
          </p:cNvPicPr>
          <p:nvPr>
            <a:wavAudioFile r:embed="rId2" name="~PP2131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</a:t>
            </a:r>
            <a:r>
              <a:rPr lang="en-GB" dirty="0"/>
              <a:t>Fab Labs in UK &amp; Ireland</a:t>
            </a:r>
          </a:p>
        </p:txBody>
      </p:sp>
      <p:pic>
        <p:nvPicPr>
          <p:cNvPr id="4" name="Picture 2" descr="http://www.steelseal.co.uk/ekmps/shops/steelseal22/resources/Products/steelseal-stockist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1196752"/>
            <a:ext cx="6048672" cy="4536504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3779912" y="1772816"/>
            <a:ext cx="2520280" cy="645193"/>
            <a:chOff x="3779912" y="1772816"/>
            <a:chExt cx="2520280" cy="645193"/>
          </a:xfrm>
        </p:grpSpPr>
        <p:pic>
          <p:nvPicPr>
            <p:cNvPr id="9" name="Picture 8" descr="http://fab.cba.mit.edu/about/charter/logo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779912" y="1988840"/>
              <a:ext cx="432048" cy="42916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4427984" y="177281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Glasgow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76056" y="2492896"/>
            <a:ext cx="1728192" cy="645193"/>
            <a:chOff x="5076056" y="2492896"/>
            <a:chExt cx="1728192" cy="645193"/>
          </a:xfrm>
        </p:grpSpPr>
        <p:pic>
          <p:nvPicPr>
            <p:cNvPr id="12" name="Picture 6" descr="http://fab.cba.mit.edu/about/charter/logo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076056" y="2708920"/>
              <a:ext cx="432048" cy="42916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5652120" y="24928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Airedale</a:t>
              </a:r>
              <a:endParaRPr lang="en-GB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91680" y="2276872"/>
            <a:ext cx="1596415" cy="801366"/>
            <a:chOff x="1691680" y="2276872"/>
            <a:chExt cx="1596415" cy="801366"/>
          </a:xfrm>
        </p:grpSpPr>
        <p:pic>
          <p:nvPicPr>
            <p:cNvPr id="8" name="Picture 6" descr="http://fab.cba.mit.edu/about/charter/log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843808" y="2636912"/>
              <a:ext cx="444287" cy="44132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1691680" y="227687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Belfast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1640" y="2780928"/>
            <a:ext cx="1368152" cy="573185"/>
            <a:chOff x="1331640" y="2780928"/>
            <a:chExt cx="1368152" cy="573185"/>
          </a:xfrm>
        </p:grpSpPr>
        <p:pic>
          <p:nvPicPr>
            <p:cNvPr id="10" name="Picture 6" descr="http://fab.cba.mit.edu/about/charter/logo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267744" y="2924944"/>
              <a:ext cx="432048" cy="42916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1331640" y="278092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Derry</a:t>
              </a:r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0" y="2924944"/>
            <a:ext cx="1440160" cy="873388"/>
            <a:chOff x="4572000" y="2924944"/>
            <a:chExt cx="1440160" cy="873388"/>
          </a:xfrm>
        </p:grpSpPr>
        <p:pic>
          <p:nvPicPr>
            <p:cNvPr id="5" name="Picture 6" descr="http://fab.cba.mit.edu/about/charter/log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716016" y="2924944"/>
              <a:ext cx="444287" cy="44132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4572000" y="3429000"/>
              <a:ext cx="14401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Manchester</a:t>
              </a:r>
              <a:endParaRPr lang="en-GB" dirty="0"/>
            </a:p>
          </p:txBody>
        </p:sp>
      </p:grpSp>
      <p:pic>
        <p:nvPicPr>
          <p:cNvPr id="32" name="~PP887.WAV">
            <a:hlinkClick r:id="" action="ppaction://media"/>
          </p:cNvPr>
          <p:cNvPicPr>
            <a:picLocks noRot="1" noChangeAspect="1"/>
          </p:cNvPicPr>
          <p:nvPr>
            <a:wavAudioFile r:embed="rId2" name="~PP887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Fab Labs in UK &amp; Ireland</a:t>
            </a:r>
          </a:p>
        </p:txBody>
      </p:sp>
      <p:pic>
        <p:nvPicPr>
          <p:cNvPr id="4" name="Picture 2" descr="http://www.steelseal.co.uk/ekmps/shops/steelseal22/resources/Products/steelseal-stockist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31640" y="1196752"/>
            <a:ext cx="6048672" cy="4536504"/>
          </a:xfrm>
          <a:prstGeom prst="rect">
            <a:avLst/>
          </a:prstGeom>
          <a:noFill/>
        </p:spPr>
      </p:pic>
      <p:pic>
        <p:nvPicPr>
          <p:cNvPr id="5" name="Picture 6" descr="http://fab.cba.mit.edu/about/charter/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2924944"/>
            <a:ext cx="444287" cy="441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6" descr="http://fab.cba.mit.edu/about/charter/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2636912"/>
            <a:ext cx="444287" cy="441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Picture 8" descr="http://fab.cba.mit.edu/about/charter/log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2" y="1988840"/>
            <a:ext cx="432048" cy="429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Picture 6" descr="http://fab.cba.mit.edu/about/charter/log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67744" y="2924944"/>
            <a:ext cx="432048" cy="429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Picture 6" descr="http://fab.cba.mit.edu/about/charter/log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2708920"/>
            <a:ext cx="432048" cy="429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24" name="Group 23"/>
          <p:cNvGrpSpPr/>
          <p:nvPr/>
        </p:nvGrpSpPr>
        <p:grpSpPr>
          <a:xfrm>
            <a:off x="2843808" y="2996952"/>
            <a:ext cx="1656184" cy="801380"/>
            <a:chOff x="2843808" y="2996952"/>
            <a:chExt cx="1656184" cy="801380"/>
          </a:xfrm>
        </p:grpSpPr>
        <p:pic>
          <p:nvPicPr>
            <p:cNvPr id="11" name="Picture 6" descr="http://fab.cba.mit.edu/about/charter/log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067944" y="2996952"/>
              <a:ext cx="432048" cy="42916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2843808" y="3429000"/>
              <a:ext cx="16561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Ellesmere Port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19872" y="2420888"/>
            <a:ext cx="1440160" cy="717201"/>
            <a:chOff x="3419872" y="2420888"/>
            <a:chExt cx="1440160" cy="717201"/>
          </a:xfrm>
        </p:grpSpPr>
        <p:pic>
          <p:nvPicPr>
            <p:cNvPr id="13" name="Picture 6" descr="http://fab.cba.mit.edu/about/charter/log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427984" y="2708920"/>
              <a:ext cx="432048" cy="42916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3419872" y="2420888"/>
              <a:ext cx="11521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Blackburn</a:t>
              </a:r>
              <a:endParaRPr lang="en-GB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8024" y="2132856"/>
            <a:ext cx="1152128" cy="717201"/>
            <a:chOff x="4788024" y="2132856"/>
            <a:chExt cx="1152128" cy="717201"/>
          </a:xfrm>
        </p:grpSpPr>
        <p:pic>
          <p:nvPicPr>
            <p:cNvPr id="6" name="Picture 5" descr="http://fab.cba.mit.edu/about/charter/log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788024" y="2420888"/>
              <a:ext cx="432048" cy="42916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4932040" y="2132856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Oldham</a:t>
              </a:r>
              <a:endParaRPr lang="en-GB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91880" y="4725144"/>
            <a:ext cx="1224136" cy="801380"/>
            <a:chOff x="3491880" y="4725144"/>
            <a:chExt cx="1224136" cy="801380"/>
          </a:xfrm>
        </p:grpSpPr>
        <p:pic>
          <p:nvPicPr>
            <p:cNvPr id="15" name="Picture 6" descr="http://fab.cba.mit.edu/about/charter/log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211960" y="4725144"/>
              <a:ext cx="432048" cy="42916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491880" y="5157192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Cornwall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84168" y="3284984"/>
            <a:ext cx="1800200" cy="729357"/>
            <a:chOff x="6084168" y="3284984"/>
            <a:chExt cx="1800200" cy="729357"/>
          </a:xfrm>
        </p:grpSpPr>
        <p:pic>
          <p:nvPicPr>
            <p:cNvPr id="7" name="Picture 6" descr="http://fab.cba.mit.edu/about/charter/log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084168" y="3585172"/>
              <a:ext cx="432048" cy="42916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6444208" y="3284984"/>
              <a:ext cx="14401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Westminster</a:t>
              </a:r>
              <a:endParaRPr lang="en-GB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80112" y="3717032"/>
            <a:ext cx="1512168" cy="945396"/>
            <a:chOff x="5580112" y="3717032"/>
            <a:chExt cx="1512168" cy="945396"/>
          </a:xfrm>
        </p:grpSpPr>
        <p:pic>
          <p:nvPicPr>
            <p:cNvPr id="14" name="Picture 6" descr="http://fab.cba.mit.edu/about/charter/log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940152" y="3717032"/>
              <a:ext cx="432048" cy="42916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5580112" y="4293096"/>
              <a:ext cx="15121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British Library</a:t>
              </a:r>
              <a:endParaRPr lang="en-GB" dirty="0"/>
            </a:p>
          </p:txBody>
        </p:sp>
      </p:grpSp>
      <p:pic>
        <p:nvPicPr>
          <p:cNvPr id="34" name="~PP597.WAV">
            <a:hlinkClick r:id="" action="ppaction://media"/>
          </p:cNvPr>
          <p:cNvPicPr>
            <a:picLocks noRot="1" noChangeAspect="1"/>
          </p:cNvPicPr>
          <p:nvPr>
            <a:wavAudioFile r:embed="rId2" name="~PP597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Happy Fab8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Wish we were there!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3" descr="FabLab 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475656" y="2492896"/>
            <a:ext cx="5832648" cy="3884543"/>
          </a:xfrm>
        </p:spPr>
      </p:pic>
      <p:pic>
        <p:nvPicPr>
          <p:cNvPr id="12" name="~PP1497.WAV">
            <a:hlinkClick r:id="" action="ppaction://media"/>
          </p:cNvPr>
          <p:cNvPicPr>
            <a:picLocks noRot="1" noChangeAspect="1"/>
          </p:cNvPicPr>
          <p:nvPr>
            <a:wavAudioFile r:embed="rId1" name="~PP1497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B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4941168"/>
            <a:ext cx="1808212" cy="516632"/>
          </a:xfrm>
          <a:prstGeom prst="rect">
            <a:avLst/>
          </a:prstGeom>
          <a:noFill/>
        </p:spPr>
      </p:pic>
      <p:pic>
        <p:nvPicPr>
          <p:cNvPr id="10" name="Picture 9" descr="bgtt larg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84500" y="2114550"/>
            <a:ext cx="31750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1800 </a:t>
            </a:r>
            <a:r>
              <a:rPr lang="en-GB" dirty="0" smtClean="0"/>
              <a:t>“Bristle Bugs” built </a:t>
            </a:r>
            <a:r>
              <a:rPr lang="en-GB" dirty="0"/>
              <a:t>in a couple of days</a:t>
            </a:r>
          </a:p>
        </p:txBody>
      </p:sp>
      <p:pic>
        <p:nvPicPr>
          <p:cNvPr id="5" name="Picture 4" descr="FabLabScreenies 2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60032" y="1412776"/>
            <a:ext cx="3803915" cy="2139702"/>
          </a:xfrm>
          <a:prstGeom prst="rect">
            <a:avLst/>
          </a:prstGeom>
        </p:spPr>
      </p:pic>
      <p:pic>
        <p:nvPicPr>
          <p:cNvPr id="9" name="Picture 8" descr="FabLabScreenies 1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7584" y="1052736"/>
            <a:ext cx="2907815" cy="1635646"/>
          </a:xfrm>
          <a:prstGeom prst="rect">
            <a:avLst/>
          </a:prstGeom>
        </p:spPr>
      </p:pic>
      <p:pic>
        <p:nvPicPr>
          <p:cNvPr id="11" name="Picture 10" descr="Tec-foot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7544" y="2780928"/>
            <a:ext cx="1676400" cy="3810000"/>
          </a:xfrm>
          <a:prstGeom prst="rect">
            <a:avLst/>
          </a:prstGeom>
        </p:spPr>
      </p:pic>
      <p:pic>
        <p:nvPicPr>
          <p:cNvPr id="14" name="Picture 13" descr="bug only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44824" y="980728"/>
            <a:ext cx="2566144" cy="1658192"/>
          </a:xfrm>
          <a:prstGeom prst="rect">
            <a:avLst/>
          </a:prstGeom>
        </p:spPr>
      </p:pic>
      <p:pic>
        <p:nvPicPr>
          <p:cNvPr id="7" name="Picture 6" descr="racing mini robots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411760" y="2636912"/>
            <a:ext cx="3036762" cy="1709216"/>
          </a:xfrm>
          <a:prstGeom prst="rect">
            <a:avLst/>
          </a:prstGeom>
        </p:spPr>
      </p:pic>
      <p:pic>
        <p:nvPicPr>
          <p:cNvPr id="6" name="Picture 5" descr="FabLab 1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051720" y="4509120"/>
            <a:ext cx="2843808" cy="1895872"/>
          </a:xfrm>
          <a:prstGeom prst="rect">
            <a:avLst/>
          </a:prstGeom>
        </p:spPr>
      </p:pic>
      <p:pic>
        <p:nvPicPr>
          <p:cNvPr id="8" name="Picture 7" descr="FabLabScreenies 24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3635896" y="1829549"/>
            <a:ext cx="4291969" cy="4171201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" name="~PP290.WAV">
            <a:hlinkClick r:id="" action="ppaction://media"/>
          </p:cNvPr>
          <p:cNvPicPr>
            <a:picLocks noRot="1" noChangeAspect="1"/>
          </p:cNvPicPr>
          <p:nvPr>
            <a:wavAudioFile r:embed="rId2" name="~PP290.WAV"/>
          </p:nvPr>
        </p:nvPicPr>
        <p:blipFill>
          <a:blip r:embed="rId1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58779E-6 L 0.24704 -0.04025 L 0.28315 0.06246 L 0.53142 0.01758 L 0.82534 0.01758 L 0.96145 0.21351 L 0.94947 0.38839 L 0.69166 0.5746 L 0.41093 0.57784 L 0.32899 0.43026 L 0.33853 0.23919 L 0.50972 0.19894 " pathEditMode="relative" ptsTypes="AAAAAAA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Company training days</a:t>
            </a:r>
          </a:p>
        </p:txBody>
      </p:sp>
      <p:pic>
        <p:nvPicPr>
          <p:cNvPr id="1026" name="Picture 2" descr="F:\TMI Staff\Operations\Marketing\Media\photos\Team photos\IMG_04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4581128"/>
            <a:ext cx="2808312" cy="2106234"/>
          </a:xfrm>
          <a:prstGeom prst="rect">
            <a:avLst/>
          </a:prstGeom>
          <a:noFill/>
        </p:spPr>
      </p:pic>
      <p:pic>
        <p:nvPicPr>
          <p:cNvPr id="1027" name="Picture 3" descr="F:\TMI Staff\Operations\Marketing\Media\photos\Team photos\Feb March 11 0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340768"/>
            <a:ext cx="3959424" cy="2969568"/>
          </a:xfrm>
          <a:prstGeom prst="rect">
            <a:avLst/>
          </a:prstGeom>
          <a:noFill/>
        </p:spPr>
      </p:pic>
      <p:pic>
        <p:nvPicPr>
          <p:cNvPr id="1028" name="Picture 4" descr="F:\TMI Staff\Operations\Marketing\Media\photos\Team photos\IMG_088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1628800"/>
            <a:ext cx="3672408" cy="27543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7251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Teamworking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7971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Innovation</a:t>
            </a:r>
            <a:endParaRPr lang="en-GB" dirty="0"/>
          </a:p>
        </p:txBody>
      </p:sp>
      <p:pic>
        <p:nvPicPr>
          <p:cNvPr id="14" name="~PP518.WAV">
            <a:hlinkClick r:id="" action="ppaction://media"/>
          </p:cNvPr>
          <p:cNvPicPr>
            <a:picLocks noRot="1" noChangeAspect="1"/>
          </p:cNvPicPr>
          <p:nvPr>
            <a:wavAudioFile r:embed="rId2" name="~PP518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1412776"/>
            <a:ext cx="494408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Fab Lab </a:t>
            </a:r>
            <a:r>
              <a:rPr lang="en-GB" dirty="0" err="1"/>
              <a:t>Mcr</a:t>
            </a:r>
            <a:r>
              <a:rPr lang="en-GB" dirty="0"/>
              <a:t> 2</a:t>
            </a:r>
            <a:r>
              <a:rPr lang="en-GB" baseline="30000" dirty="0"/>
              <a:t>nd</a:t>
            </a:r>
            <a:r>
              <a:rPr lang="en-GB" dirty="0"/>
              <a:t> Birthday</a:t>
            </a:r>
          </a:p>
        </p:txBody>
      </p:sp>
      <p:pic>
        <p:nvPicPr>
          <p:cNvPr id="4" name="Content Placeholder 3" descr="DSCN0924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2771800" y="4293096"/>
            <a:ext cx="3209329" cy="2406998"/>
          </a:xfrm>
        </p:spPr>
      </p:pic>
      <p:pic>
        <p:nvPicPr>
          <p:cNvPr id="5" name="Picture 4" descr="383395_10150689160225737_679711581_n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7504" y="1124744"/>
            <a:ext cx="4211960" cy="3158970"/>
          </a:xfrm>
          <a:prstGeom prst="rect">
            <a:avLst/>
          </a:prstGeom>
        </p:spPr>
      </p:pic>
      <p:pic>
        <p:nvPicPr>
          <p:cNvPr id="12" name="~PP3386.WAV">
            <a:hlinkClick r:id="" action="ppaction://media"/>
          </p:cNvPr>
          <p:cNvPicPr>
            <a:picLocks noRot="1" noChangeAspect="1"/>
          </p:cNvPicPr>
          <p:nvPr>
            <a:wavAudioFile r:embed="rId2" name="~PP3386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Fab Lab on the telly</a:t>
            </a:r>
          </a:p>
        </p:txBody>
      </p:sp>
      <p:pic>
        <p:nvPicPr>
          <p:cNvPr id="14338" name="Picture 2" descr="http://www.aquariumarchitecture.co.uk/media/wp-content/uploads/2011/02/gadgetsho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5589240"/>
            <a:ext cx="2880320" cy="1082737"/>
          </a:xfrm>
          <a:prstGeom prst="rect">
            <a:avLst/>
          </a:prstGeom>
          <a:noFill/>
        </p:spPr>
      </p:pic>
      <p:pic>
        <p:nvPicPr>
          <p:cNvPr id="11" name="mini mini gadget sho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pic>
        <p:nvPicPr>
          <p:cNvPr id="13" name="~PP2515.WAV">
            <a:hlinkClick r:id="" action="ppaction://media"/>
          </p:cNvPr>
          <p:cNvPicPr>
            <a:picLocks noRot="1" noChangeAspect="1"/>
          </p:cNvPicPr>
          <p:nvPr>
            <a:wavAudioFile r:embed="rId2" name="~PP2515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7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Disaster hits</a:t>
            </a:r>
          </a:p>
        </p:txBody>
      </p:sp>
      <p:pic>
        <p:nvPicPr>
          <p:cNvPr id="4" name="Content Placeholder 3" descr="P6140369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4211960" y="1340768"/>
            <a:ext cx="3600400" cy="2700300"/>
          </a:xfrm>
        </p:spPr>
      </p:pic>
      <p:pic>
        <p:nvPicPr>
          <p:cNvPr id="8" name="Picture 7" descr="P614038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31840" y="4365104"/>
            <a:ext cx="3120346" cy="2340260"/>
          </a:xfrm>
          <a:prstGeom prst="rect">
            <a:avLst/>
          </a:prstGeom>
        </p:spPr>
      </p:pic>
      <p:pic>
        <p:nvPicPr>
          <p:cNvPr id="13" name="Picture 12" descr="P614037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1628800"/>
            <a:ext cx="3168352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43711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Flood!</a:t>
            </a:r>
            <a:endParaRPr lang="en-GB" sz="6000" dirty="0"/>
          </a:p>
        </p:txBody>
      </p:sp>
      <p:pic>
        <p:nvPicPr>
          <p:cNvPr id="15" name="~PP2212.WAV">
            <a:hlinkClick r:id="" action="ppaction://media"/>
          </p:cNvPr>
          <p:cNvPicPr>
            <a:picLocks noRot="1" noChangeAspect="1"/>
          </p:cNvPicPr>
          <p:nvPr>
            <a:wavAudioFile r:embed="rId2" name="~PP2212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From the soaking ashes comes Young Fab Academy</a:t>
            </a:r>
          </a:p>
        </p:txBody>
      </p:sp>
      <p:pic>
        <p:nvPicPr>
          <p:cNvPr id="4" name="Content Placeholder 3" descr="_KWP883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7504" y="2492896"/>
            <a:ext cx="1898243" cy="2852936"/>
          </a:xfrm>
        </p:spPr>
      </p:pic>
      <p:pic>
        <p:nvPicPr>
          <p:cNvPr id="5" name="Picture 4" descr="_KWP88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20272" y="2636912"/>
            <a:ext cx="1944216" cy="2922031"/>
          </a:xfrm>
          <a:prstGeom prst="rect">
            <a:avLst/>
          </a:prstGeom>
        </p:spPr>
      </p:pic>
      <p:pic>
        <p:nvPicPr>
          <p:cNvPr id="6" name="Picture 5" descr="_KWP90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23728" y="1412776"/>
            <a:ext cx="4870051" cy="3240360"/>
          </a:xfrm>
          <a:prstGeom prst="rect">
            <a:avLst/>
          </a:prstGeom>
        </p:spPr>
      </p:pic>
      <p:pic>
        <p:nvPicPr>
          <p:cNvPr id="10" name="Picture 9" descr="title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39752" y="5013176"/>
            <a:ext cx="4176464" cy="1255451"/>
          </a:xfrm>
          <a:prstGeom prst="rect">
            <a:avLst/>
          </a:prstGeom>
        </p:spPr>
      </p:pic>
      <p:pic>
        <p:nvPicPr>
          <p:cNvPr id="14" name="~PP3955.WAV">
            <a:hlinkClick r:id="" action="ppaction://media"/>
          </p:cNvPr>
          <p:cNvPicPr>
            <a:picLocks noRot="1" noChangeAspect="1"/>
          </p:cNvPicPr>
          <p:nvPr>
            <a:wavAudioFile r:embed="rId1" name="~PP3955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trip to London</a:t>
            </a:r>
          </a:p>
        </p:txBody>
      </p:sp>
      <p:pic>
        <p:nvPicPr>
          <p:cNvPr id="9218" name="Picture 2" descr="http://lowres-picturecabinet.com.s3-eu-west-1.amazonaws.com/43/main/58/2094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1700808"/>
            <a:ext cx="5406914" cy="36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3140968"/>
            <a:ext cx="3024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National Science Museum</a:t>
            </a:r>
          </a:p>
          <a:p>
            <a:r>
              <a:rPr lang="en-GB" dirty="0" smtClean="0"/>
              <a:t>London</a:t>
            </a:r>
          </a:p>
          <a:p>
            <a:r>
              <a:rPr lang="en-GB" dirty="0" smtClean="0"/>
              <a:t>6 days mini Fab Lab</a:t>
            </a:r>
            <a:endParaRPr lang="en-GB" dirty="0"/>
          </a:p>
        </p:txBody>
      </p:sp>
      <p:pic>
        <p:nvPicPr>
          <p:cNvPr id="7" name="Content Placeholder 6" descr="DSC_0360 cropped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539552" y="1916832"/>
            <a:ext cx="5317196" cy="3157811"/>
          </a:xfrm>
        </p:spPr>
      </p:pic>
      <p:pic>
        <p:nvPicPr>
          <p:cNvPr id="13" name="~PP3336.WAV">
            <a:hlinkClick r:id="" action="ppaction://media"/>
          </p:cNvPr>
          <p:cNvPicPr>
            <a:picLocks noRot="1" noChangeAspect="1"/>
          </p:cNvPicPr>
          <p:nvPr>
            <a:wavAudioFile r:embed="rId2" name="~PP3336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We’ve been busy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 1000 registered users over 2 years</a:t>
            </a:r>
          </a:p>
          <a:p>
            <a:r>
              <a:rPr lang="en-GB" dirty="0" smtClean="0"/>
              <a:t>Over 5000 visitors in total</a:t>
            </a:r>
          </a:p>
          <a:p>
            <a:r>
              <a:rPr lang="en-GB" dirty="0" smtClean="0"/>
              <a:t>Numbers are increasing</a:t>
            </a:r>
          </a:p>
          <a:p>
            <a:endParaRPr lang="en-GB" dirty="0"/>
          </a:p>
        </p:txBody>
      </p:sp>
      <p:pic>
        <p:nvPicPr>
          <p:cNvPr id="10" name="~PP234.WAV">
            <a:hlinkClick r:id="" action="ppaction://media"/>
          </p:cNvPr>
          <p:cNvPicPr>
            <a:picLocks noRot="1" noChangeAspect="1"/>
          </p:cNvPicPr>
          <p:nvPr>
            <a:wavAudioFile r:embed="rId1" name="~PP234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8|1.7|1.5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5|2.5|2.6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8|2.6|2.3|1.2|1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9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9|1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2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8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</TotalTime>
  <Words>118</Words>
  <Application>Microsoft Office PowerPoint</Application>
  <PresentationFormat>On-screen Show (4:3)</PresentationFormat>
  <Paragraphs>36</Paragraphs>
  <Slides>15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1800 “Bristle Bugs” built in a couple of days</vt:lpstr>
      <vt:lpstr>Company training days</vt:lpstr>
      <vt:lpstr>Fab Lab Mcr 2nd Birthday</vt:lpstr>
      <vt:lpstr>Fab Lab on the telly</vt:lpstr>
      <vt:lpstr>Disaster hits</vt:lpstr>
      <vt:lpstr>From the soaking ashes comes Young Fab Academy</vt:lpstr>
      <vt:lpstr>A trip to London</vt:lpstr>
      <vt:lpstr>We’ve been busy</vt:lpstr>
      <vt:lpstr>Interesting projects</vt:lpstr>
      <vt:lpstr>Interesting projects</vt:lpstr>
      <vt:lpstr>Commercial Work</vt:lpstr>
      <vt:lpstr>Current Fab Labs in UK &amp; Ireland</vt:lpstr>
      <vt:lpstr>New Fab Labs in UK &amp; Ireland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Haydn Insley</dc:creator>
  <cp:lastModifiedBy>Haydn Insley</cp:lastModifiedBy>
  <cp:revision>43</cp:revision>
  <dcterms:created xsi:type="dcterms:W3CDTF">2012-08-15T13:28:23Z</dcterms:created>
  <dcterms:modified xsi:type="dcterms:W3CDTF">2012-08-20T15:50:22Z</dcterms:modified>
</cp:coreProperties>
</file>